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59" r:id="rId7"/>
    <p:sldId id="268" r:id="rId8"/>
    <p:sldId id="265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9826D-AE25-4B8C-A21B-E31F9285EC1E}" type="datetimeFigureOut">
              <a:rPr lang="en-US" smtClean="0"/>
              <a:pPr/>
              <a:t>3/1/2010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6650B-C0D2-42AF-87F3-D33BB67478E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Tectonic Processes of Tukituki Evolution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5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folding from Stage 4 changes the flow of the river</a:t>
            </a:r>
          </a:p>
          <a:p>
            <a:endParaRPr lang="en-NZ" dirty="0" smtClean="0"/>
          </a:p>
          <a:p>
            <a:r>
              <a:rPr lang="en-NZ" dirty="0" smtClean="0"/>
              <a:t>Force river to the North-East</a:t>
            </a:r>
          </a:p>
          <a:p>
            <a:pPr lvl="1"/>
            <a:r>
              <a:rPr lang="en-NZ" dirty="0" smtClean="0"/>
              <a:t>Changes river mouth from </a:t>
            </a:r>
            <a:r>
              <a:rPr lang="en-NZ" dirty="0" err="1" smtClean="0"/>
              <a:t>Kairakau</a:t>
            </a:r>
            <a:r>
              <a:rPr lang="en-NZ" dirty="0" smtClean="0"/>
              <a:t> to </a:t>
            </a:r>
            <a:r>
              <a:rPr lang="en-NZ" dirty="0" err="1" smtClean="0"/>
              <a:t>Haumoana</a:t>
            </a:r>
            <a:r>
              <a:rPr lang="en-NZ" dirty="0" smtClean="0"/>
              <a:t> which is further North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one</a:t>
            </a:r>
            <a:endParaRPr lang="en-NZ" dirty="0"/>
          </a:p>
        </p:txBody>
      </p:sp>
      <p:pic>
        <p:nvPicPr>
          <p:cNvPr id="4" name="Content Placeholder 3" descr="Stage One formation of TUKTU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00200"/>
            <a:ext cx="8072493" cy="52578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One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 million years ago there was a trench or geo-syncline </a:t>
            </a:r>
          </a:p>
          <a:p>
            <a:pPr lvl="1"/>
            <a:r>
              <a:rPr lang="en-US" dirty="0" smtClean="0"/>
              <a:t>Over time it collected sand and mudstone</a:t>
            </a:r>
          </a:p>
          <a:p>
            <a:r>
              <a:rPr lang="en-US" dirty="0" smtClean="0"/>
              <a:t> The pressure from he ocean compressed it into sedimentary rock with different layers (showed in drawing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2</a:t>
            </a:r>
            <a:endParaRPr lang="en-NZ" dirty="0"/>
          </a:p>
        </p:txBody>
      </p:sp>
      <p:pic>
        <p:nvPicPr>
          <p:cNvPr id="4" name="Content Placeholder 3" descr="Step two. tuktu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00200"/>
            <a:ext cx="8215369" cy="504351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Due to continental drift the Pacific and indo-Australian plates are colliding</a:t>
            </a:r>
          </a:p>
          <a:p>
            <a:r>
              <a:rPr lang="en-US" dirty="0" smtClean="0"/>
              <a:t>This collision causes the sand and mudstone in the geo-syncline to squeeze together</a:t>
            </a:r>
          </a:p>
          <a:p>
            <a:pPr lvl="1"/>
            <a:r>
              <a:rPr lang="en-US" dirty="0" smtClean="0"/>
              <a:t>This intense pressure changes the sedimentary rock to metamorphic, here it turns to Greywacke</a:t>
            </a:r>
          </a:p>
          <a:p>
            <a:r>
              <a:rPr lang="en-US" dirty="0" smtClean="0"/>
              <a:t>This building pressure results in faulting</a:t>
            </a:r>
          </a:p>
          <a:p>
            <a:pPr lvl="1"/>
            <a:r>
              <a:rPr lang="en-US" dirty="0" smtClean="0"/>
              <a:t>The faulting causes a rapid uplift, </a:t>
            </a:r>
            <a:r>
              <a:rPr lang="en-US" dirty="0" err="1" smtClean="0"/>
              <a:t>ie</a:t>
            </a:r>
            <a:r>
              <a:rPr lang="en-US" dirty="0" smtClean="0"/>
              <a:t> </a:t>
            </a:r>
            <a:r>
              <a:rPr lang="en-US" dirty="0" err="1" smtClean="0"/>
              <a:t>Ruahine</a:t>
            </a:r>
            <a:r>
              <a:rPr lang="en-US" dirty="0" smtClean="0"/>
              <a:t> Range</a:t>
            </a:r>
          </a:p>
          <a:p>
            <a:pPr lvl="2"/>
            <a:r>
              <a:rPr lang="en-US" dirty="0" err="1" smtClean="0"/>
              <a:t>Ruahine</a:t>
            </a:r>
            <a:r>
              <a:rPr lang="en-US" dirty="0" smtClean="0"/>
              <a:t> Range is referred to as a horst and is still stratified</a:t>
            </a:r>
            <a:endParaRPr lang="en-NZ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3</a:t>
            </a:r>
            <a:endParaRPr lang="en-NZ" dirty="0"/>
          </a:p>
        </p:txBody>
      </p:sp>
      <p:pic>
        <p:nvPicPr>
          <p:cNvPr id="4" name="Content Placeholder 3" descr="step three tuktu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00200"/>
            <a:ext cx="8143931" cy="504351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Moist air is blown off the Tasman Sea and forced upwards which results in…</a:t>
            </a:r>
          </a:p>
          <a:p>
            <a:r>
              <a:rPr lang="en-US" dirty="0" smtClean="0"/>
              <a:t>This rainfall hits the Greywacke and gradually erodes it</a:t>
            </a:r>
          </a:p>
          <a:p>
            <a:pPr lvl="1"/>
            <a:r>
              <a:rPr lang="en-US" dirty="0" smtClean="0"/>
              <a:t>This erosion is carried by the Tukituki tributaries to the Central Plains region and fertilizes it</a:t>
            </a:r>
          </a:p>
          <a:p>
            <a:r>
              <a:rPr lang="en-US" dirty="0" smtClean="0"/>
              <a:t>The high elevation also results in erosion through a frost/freeze process</a:t>
            </a:r>
          </a:p>
          <a:p>
            <a:pPr lvl="1"/>
            <a:r>
              <a:rPr lang="en-US" dirty="0" smtClean="0"/>
              <a:t>The effect is </a:t>
            </a:r>
            <a:r>
              <a:rPr lang="en-US" dirty="0" err="1" smtClean="0"/>
              <a:t>scree</a:t>
            </a:r>
            <a:r>
              <a:rPr lang="en-US" dirty="0" smtClean="0"/>
              <a:t>, or vertical erosion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3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continuing plate movement which created the horst has also lead to the fold mountains of the eastern hill country. The new </a:t>
            </a:r>
            <a:r>
              <a:rPr lang="en-NZ" dirty="0" err="1" smtClean="0"/>
              <a:t>rangitoto</a:t>
            </a:r>
            <a:r>
              <a:rPr lang="en-NZ" dirty="0" smtClean="0"/>
              <a:t> and </a:t>
            </a:r>
            <a:r>
              <a:rPr lang="en-NZ" dirty="0" err="1" smtClean="0"/>
              <a:t>elsthorpe</a:t>
            </a:r>
            <a:r>
              <a:rPr lang="en-NZ" dirty="0" smtClean="0"/>
              <a:t> anticline shoulder the </a:t>
            </a:r>
            <a:r>
              <a:rPr lang="en-NZ" dirty="0" err="1" smtClean="0"/>
              <a:t>atua</a:t>
            </a:r>
            <a:r>
              <a:rPr lang="en-NZ" dirty="0" smtClean="0"/>
              <a:t> </a:t>
            </a:r>
            <a:r>
              <a:rPr lang="en-NZ" dirty="0" smtClean="0"/>
              <a:t>syncline </a:t>
            </a:r>
            <a:r>
              <a:rPr lang="en-NZ" dirty="0" smtClean="0"/>
              <a:t>where the Tukituki river flows.</a:t>
            </a:r>
            <a:endParaRPr lang="en-N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4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Folding occurs in the Eastern Hill Country</a:t>
            </a:r>
          </a:p>
          <a:p>
            <a:pPr lvl="1"/>
            <a:r>
              <a:rPr lang="en-NZ" dirty="0" smtClean="0"/>
              <a:t>Location due to younger therefore softer rocks</a:t>
            </a:r>
          </a:p>
          <a:p>
            <a:pPr lvl="1"/>
            <a:r>
              <a:rPr lang="en-NZ" dirty="0" smtClean="0"/>
              <a:t>Bent and lifted due to pressure from the plates colliding</a:t>
            </a:r>
          </a:p>
          <a:p>
            <a:r>
              <a:rPr lang="en-NZ" dirty="0" smtClean="0"/>
              <a:t>2 Main Anticlines develop</a:t>
            </a:r>
          </a:p>
          <a:p>
            <a:pPr lvl="1"/>
            <a:r>
              <a:rPr lang="en-NZ" dirty="0" err="1" smtClean="0"/>
              <a:t>Elsthorpe</a:t>
            </a:r>
            <a:r>
              <a:rPr lang="en-NZ" dirty="0" smtClean="0"/>
              <a:t> and New </a:t>
            </a:r>
            <a:r>
              <a:rPr lang="en-NZ" dirty="0" err="1" smtClean="0"/>
              <a:t>Rangitoto</a:t>
            </a:r>
            <a:endParaRPr lang="en-NZ" dirty="0" smtClean="0"/>
          </a:p>
          <a:p>
            <a:pPr lvl="1"/>
            <a:r>
              <a:rPr lang="en-NZ" dirty="0" smtClean="0"/>
              <a:t>Tukituki flows along </a:t>
            </a:r>
            <a:r>
              <a:rPr lang="en-NZ" dirty="0" err="1" smtClean="0"/>
              <a:t>Atua</a:t>
            </a:r>
            <a:r>
              <a:rPr lang="en-NZ" dirty="0" smtClean="0"/>
              <a:t> Syncline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285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Tectonic Processes of Tukituki Evolution</vt:lpstr>
      <vt:lpstr>Stage one</vt:lpstr>
      <vt:lpstr>Stage One</vt:lpstr>
      <vt:lpstr>Stage 2</vt:lpstr>
      <vt:lpstr>Stage 2</vt:lpstr>
      <vt:lpstr>Stage 3</vt:lpstr>
      <vt:lpstr>Stage 3</vt:lpstr>
      <vt:lpstr>Stage 3</vt:lpstr>
      <vt:lpstr>Stage 4</vt:lpstr>
      <vt:lpstr>Stage 5</vt:lpstr>
    </vt:vector>
  </TitlesOfParts>
  <Company>Hastings Boys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Stages of Tukituki Evolution</dc:title>
  <dc:creator>DavidH</dc:creator>
  <cp:lastModifiedBy>David Weitz</cp:lastModifiedBy>
  <cp:revision>7</cp:revision>
  <dcterms:created xsi:type="dcterms:W3CDTF">2009-10-15T08:42:20Z</dcterms:created>
  <dcterms:modified xsi:type="dcterms:W3CDTF">2010-02-28T20:24:19Z</dcterms:modified>
</cp:coreProperties>
</file>